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5" r:id="rId2"/>
    <p:sldId id="273" r:id="rId3"/>
    <p:sldId id="274" r:id="rId4"/>
    <p:sldId id="275" r:id="rId5"/>
    <p:sldId id="276" r:id="rId6"/>
    <p:sldId id="277" r:id="rId7"/>
    <p:sldId id="278" r:id="rId8"/>
    <p:sldId id="267" r:id="rId9"/>
  </p:sldIdLst>
  <p:sldSz cx="9144000" cy="6858000" type="screen4x3"/>
  <p:notesSz cx="6858000" cy="9144000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FF9900"/>
    <a:srgbClr val="CC0000"/>
    <a:srgbClr val="33CCCC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86" autoAdjust="0"/>
    <p:restoredTop sz="94660"/>
  </p:normalViewPr>
  <p:slideViewPr>
    <p:cSldViewPr>
      <p:cViewPr varScale="1">
        <p:scale>
          <a:sx n="104" d="100"/>
          <a:sy n="104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A3959A-3CF3-49FC-AE68-A95961DEB4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22050-076B-41D5-8E5B-45DA5F43EE7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F9019-90C7-4A61-B92E-05D1DF3593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000125" y="5949950"/>
            <a:ext cx="71723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sz="900">
                <a:latin typeface="Verdana" pitchFamily="34" charset="0"/>
                <a:ea typeface="Verdana" pitchFamily="34" charset="0"/>
                <a:cs typeface="Verdana" pitchFamily="34" charset="0"/>
              </a:rPr>
              <a:t>Projekt współfinansowany ze środków Unii Europejskiej w ramach Europejskiego Funduszu Społecznego</a:t>
            </a:r>
          </a:p>
        </p:txBody>
      </p:sp>
      <p:pic>
        <p:nvPicPr>
          <p:cNvPr id="5" name="Obraz 1"/>
          <p:cNvPicPr>
            <a:picLocks noChangeAspect="1"/>
          </p:cNvPicPr>
          <p:nvPr userDrawn="1"/>
        </p:nvPicPr>
        <p:blipFill>
          <a:blip r:embed="rId2"/>
          <a:srcRect t="14944"/>
          <a:stretch>
            <a:fillRect/>
          </a:stretch>
        </p:blipFill>
        <p:spPr bwMode="auto">
          <a:xfrm>
            <a:off x="25400" y="171450"/>
            <a:ext cx="4335463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upa 13"/>
          <p:cNvGrpSpPr>
            <a:grpSpLocks/>
          </p:cNvGrpSpPr>
          <p:nvPr userDrawn="1"/>
        </p:nvGrpSpPr>
        <p:grpSpPr bwMode="auto">
          <a:xfrm>
            <a:off x="1763713" y="6165850"/>
            <a:ext cx="5688012" cy="360363"/>
            <a:chOff x="539552" y="5411788"/>
            <a:chExt cx="5688632" cy="360362"/>
          </a:xfrm>
        </p:grpSpPr>
        <p:pic>
          <p:nvPicPr>
            <p:cNvPr id="7" name="Obraz 12" descr="znak_KAPITAL_LUDZKI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9552" y="5411788"/>
              <a:ext cx="1089025" cy="36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Obraz 13" descr="UE+EFS_L-kolor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23284" y="5433218"/>
              <a:ext cx="1104900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88125" y="64531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387D1-CD9C-4361-A13F-E02D9642481E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082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3288" y="1316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35756F-D950-4B10-9080-EBE44B9092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1000125" y="5949950"/>
            <a:ext cx="71723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l-PL" sz="900">
                <a:latin typeface="Verdana" pitchFamily="34" charset="0"/>
                <a:ea typeface="Verdana" pitchFamily="34" charset="0"/>
                <a:cs typeface="Verdana" pitchFamily="34" charset="0"/>
              </a:rPr>
              <a:t>Projekt współfinansowany ze środków Unii Europejskiej w ramach Europejskiego Funduszu Społecznego</a:t>
            </a:r>
          </a:p>
        </p:txBody>
      </p:sp>
      <p:pic>
        <p:nvPicPr>
          <p:cNvPr id="1032" name="Obraz 1"/>
          <p:cNvPicPr>
            <a:picLocks noChangeAspect="1"/>
          </p:cNvPicPr>
          <p:nvPr userDrawn="1"/>
        </p:nvPicPr>
        <p:blipFill>
          <a:blip r:embed="rId5"/>
          <a:srcRect t="14944"/>
          <a:stretch>
            <a:fillRect/>
          </a:stretch>
        </p:blipFill>
        <p:spPr bwMode="auto">
          <a:xfrm>
            <a:off x="25400" y="171450"/>
            <a:ext cx="4335463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3" name="Grupa 13"/>
          <p:cNvGrpSpPr>
            <a:grpSpLocks/>
          </p:cNvGrpSpPr>
          <p:nvPr userDrawn="1"/>
        </p:nvGrpSpPr>
        <p:grpSpPr bwMode="auto">
          <a:xfrm>
            <a:off x="1763713" y="6165850"/>
            <a:ext cx="5688012" cy="360363"/>
            <a:chOff x="539552" y="5411788"/>
            <a:chExt cx="5688632" cy="360362"/>
          </a:xfrm>
        </p:grpSpPr>
        <p:pic>
          <p:nvPicPr>
            <p:cNvPr id="1034" name="Obraz 12" descr="znak_KAPITAL_LUDZKI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39552" y="5411788"/>
              <a:ext cx="1089025" cy="360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Obraz 13" descr="UE+EFS_L-kolor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123284" y="5433218"/>
              <a:ext cx="1104900" cy="300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C53126-C57C-44EE-9C65-36F24E65B8E1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66888"/>
            <a:ext cx="8353425" cy="3529012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r>
              <a:rPr lang="pl-PL" sz="1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PROJEKT  SYSTEMOWY 1.18 </a:t>
            </a: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endParaRPr lang="pl-PL" sz="18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r>
              <a:rPr lang="pl-PL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TWORZENIE I ROZWIJANIE STANDARDÓW USŁUG POMOCY </a:t>
            </a:r>
            <a:br>
              <a:rPr lang="pl-PL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INTEGRACJI SPOŁECZNEJ</a:t>
            </a: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endParaRPr lang="pl-PL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endParaRPr lang="pl-PL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r>
              <a:rPr lang="pl-PL" sz="1900" b="1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Działania w zakresie wdrażania standardów pracy socjalnej </a:t>
            </a:r>
            <a:br>
              <a:rPr lang="pl-PL" sz="1900" b="1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1900" b="1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 funkcjonowania instytucji pomocy społecznej </a:t>
            </a: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endParaRPr lang="pl-PL" sz="1000" b="1" smtClean="0">
              <a:solidFill>
                <a:srgbClr val="CC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 algn="ctr">
              <a:lnSpc>
                <a:spcPct val="90000"/>
              </a:lnSpc>
              <a:spcBef>
                <a:spcPct val="0"/>
              </a:spcBef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r>
              <a:rPr lang="pl-PL" sz="1900" b="1" smtClean="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Animator – mediator – lokalny polityk społeczny</a:t>
            </a:r>
          </a:p>
          <a:p>
            <a:pPr marL="609600" indent="-609600" algn="ctr" eaLnBrk="1" hangingPunct="1">
              <a:lnSpc>
                <a:spcPct val="90000"/>
              </a:lnSpc>
              <a:buClr>
                <a:srgbClr val="FFFF00"/>
              </a:buClr>
              <a:buFont typeface="Wingdings" pitchFamily="2" charset="2"/>
              <a:buNone/>
              <a:tabLst>
                <a:tab pos="271463" algn="l"/>
              </a:tabLst>
            </a:pPr>
            <a:endParaRPr lang="pl-PL" sz="19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Wartości preferowane w pracy socjalnej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F9019-90C7-4A61-B92E-05D1DF359373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800" y="0"/>
            <a:ext cx="91627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Zalety pracy socjalnej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F9019-90C7-4A61-B92E-05D1DF359373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Źródła stresu w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6F9019-90C7-4A61-B92E-05D1DF359373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708275"/>
            <a:ext cx="6400800" cy="936625"/>
          </a:xfrm>
        </p:spPr>
        <p:txBody>
          <a:bodyPr/>
          <a:lstStyle/>
          <a:p>
            <a:pPr eaLnBrk="1" hangingPunct="1"/>
            <a:r>
              <a:rPr lang="pl-PL" sz="2800" b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Dziękuję za uwagę</a:t>
            </a:r>
          </a:p>
          <a:p>
            <a:pPr eaLnBrk="1" hangingPunct="1"/>
            <a:endParaRPr lang="pl-PL" b="1" smtClean="0">
              <a:latin typeface="Times New Roman" pitchFamily="18" charset="0"/>
            </a:endParaRPr>
          </a:p>
          <a:p>
            <a:pPr eaLnBrk="1" hangingPunct="1"/>
            <a:endParaRPr lang="pl-PL" b="1" smtClean="0">
              <a:latin typeface="Times New Roman" pitchFamily="18" charset="0"/>
            </a:endParaRP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8313" y="3141663"/>
            <a:ext cx="7200900" cy="2232025"/>
          </a:xfrm>
        </p:spPr>
        <p:txBody>
          <a:bodyPr/>
          <a:lstStyle/>
          <a:p>
            <a:pPr eaLnBrk="1" hangingPunct="1"/>
            <a:r>
              <a:rPr lang="pl-PL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Mariola Bieńko</a:t>
            </a:r>
            <a:r>
              <a:rPr lang="pl-PL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Warszawa, 25 maja 2011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ja_1.18_ISP">
  <a:themeElements>
    <a:clrScheme name="prezentacja_1.18_IS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ja_1.18_IS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ja_1.18_IS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_1.18_IS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_1.18_IS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_1.18_IS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_1.18_IS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ja_1.18_IS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_1.18_IS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_1.18_IS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_1.18_IS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_1.18_IS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_1.18_IS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ja_1.18_IS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919</TotalTime>
  <Words>30</Words>
  <Application>Microsoft Office PowerPoint</Application>
  <PresentationFormat>Pokaz na ekranie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Times New Roman</vt:lpstr>
      <vt:lpstr>prezentacja_1.18_ISP</vt:lpstr>
      <vt:lpstr>Slajd 1</vt:lpstr>
      <vt:lpstr>Wartości preferowane w pracy socjalnej</vt:lpstr>
      <vt:lpstr>Slajd 3</vt:lpstr>
      <vt:lpstr>Zalety pracy socjalnej</vt:lpstr>
      <vt:lpstr>Slajd 5</vt:lpstr>
      <vt:lpstr>Źródła stresu w pracy</vt:lpstr>
      <vt:lpstr>Slajd 7</vt:lpstr>
      <vt:lpstr>Mariola Bieńko  Warszawa, 25 maja 2011 </vt:lpstr>
    </vt:vector>
  </TitlesOfParts>
  <Company>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Ewa</dc:creator>
  <cp:lastModifiedBy>Tomasz</cp:lastModifiedBy>
  <cp:revision>56</cp:revision>
  <dcterms:created xsi:type="dcterms:W3CDTF">2010-05-20T10:33:55Z</dcterms:created>
  <dcterms:modified xsi:type="dcterms:W3CDTF">2011-05-22T11:21:23Z</dcterms:modified>
</cp:coreProperties>
</file>